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60" r:id="rId3"/>
    <p:sldId id="257" r:id="rId4"/>
    <p:sldId id="258" r:id="rId5"/>
    <p:sldId id="264" r:id="rId6"/>
    <p:sldId id="262" r:id="rId7"/>
    <p:sldId id="263" r:id="rId8"/>
    <p:sldId id="259" r:id="rId9"/>
    <p:sldId id="265" r:id="rId10"/>
    <p:sldId id="261" r:id="rId11"/>
    <p:sldId id="268" r:id="rId12"/>
    <p:sldId id="266" r:id="rId13"/>
    <p:sldId id="267" r:id="rId1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CFF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882" y="-4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19B9CE-5244-4810-A132-37F87AE1E6C6}" type="datetimeFigureOut">
              <a:rPr lang="de-CH" smtClean="0"/>
              <a:t>26.05.2015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069CA9-B591-4027-9152-97671A64F2F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49761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Liste mit Ideen gesammelt</a:t>
            </a:r>
          </a:p>
          <a:p>
            <a:r>
              <a:rPr lang="de-CH" dirty="0" smtClean="0"/>
              <a:t>Ideen</a:t>
            </a:r>
            <a:r>
              <a:rPr lang="de-CH" baseline="0" dirty="0" smtClean="0"/>
              <a:t> bewertet</a:t>
            </a:r>
          </a:p>
          <a:p>
            <a:r>
              <a:rPr lang="de-CH" baseline="0" dirty="0" smtClean="0"/>
              <a:t>Beste Ideen ausgearbeitet</a:t>
            </a:r>
          </a:p>
          <a:p>
            <a:r>
              <a:rPr lang="de-CH" baseline="0" dirty="0" smtClean="0"/>
              <a:t>Entschieden</a:t>
            </a:r>
          </a:p>
          <a:p>
            <a:r>
              <a:rPr lang="de-CH" baseline="0" dirty="0" smtClean="0"/>
              <a:t>Spiel beschreiben:</a:t>
            </a:r>
          </a:p>
          <a:p>
            <a:r>
              <a:rPr lang="de-CH" baseline="0" dirty="0" smtClean="0"/>
              <a:t>Elemente kombinieren um neue zu erhalten.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69CA9-B591-4027-9152-97671A64F2F3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79510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Diverse </a:t>
            </a:r>
            <a:r>
              <a:rPr lang="de-CH" dirty="0" err="1" smtClean="0"/>
              <a:t>lösungen</a:t>
            </a:r>
            <a:r>
              <a:rPr lang="de-CH" dirty="0" smtClean="0"/>
              <a:t>: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Native Development</a:t>
            </a:r>
          </a:p>
          <a:p>
            <a:pPr marL="171450" indent="-171450">
              <a:buFontTx/>
              <a:buChar char="-"/>
            </a:pPr>
            <a:r>
              <a:rPr lang="de-CH" baseline="0" dirty="0" err="1" smtClean="0"/>
              <a:t>Qt</a:t>
            </a:r>
            <a:r>
              <a:rPr lang="de-CH" baseline="0" dirty="0" smtClean="0"/>
              <a:t> oder </a:t>
            </a:r>
            <a:r>
              <a:rPr lang="de-CH" baseline="0" dirty="0" err="1" smtClean="0"/>
              <a:t>Unity</a:t>
            </a:r>
            <a:endParaRPr lang="de-CH" baseline="0" dirty="0" smtClean="0"/>
          </a:p>
          <a:p>
            <a:pPr marL="171450" indent="-171450">
              <a:buFontTx/>
              <a:buChar char="-"/>
            </a:pPr>
            <a:r>
              <a:rPr lang="de-CH" baseline="0" dirty="0" smtClean="0"/>
              <a:t>Webtechnologien</a:t>
            </a:r>
          </a:p>
          <a:p>
            <a:pPr marL="0" indent="0">
              <a:buFontTx/>
              <a:buNone/>
            </a:pPr>
            <a:endParaRPr lang="de-CH" baseline="0" dirty="0" smtClean="0"/>
          </a:p>
          <a:p>
            <a:pPr marL="0" indent="0">
              <a:buFontTx/>
              <a:buNone/>
            </a:pPr>
            <a:r>
              <a:rPr lang="de-CH" baseline="0" dirty="0" err="1" smtClean="0"/>
              <a:t>Wiso</a:t>
            </a:r>
            <a:r>
              <a:rPr lang="de-CH" baseline="0" dirty="0" smtClean="0"/>
              <a:t> Web:</a:t>
            </a:r>
          </a:p>
          <a:p>
            <a:pPr marL="171450" indent="-171450">
              <a:buFontTx/>
              <a:buChar char="-"/>
            </a:pPr>
            <a:r>
              <a:rPr lang="de-CH" baseline="0" dirty="0" err="1" smtClean="0"/>
              <a:t>Kentnisse</a:t>
            </a:r>
            <a:r>
              <a:rPr lang="de-CH" baseline="0" dirty="0" smtClean="0"/>
              <a:t> in Angular und Web</a:t>
            </a:r>
          </a:p>
          <a:p>
            <a:pPr marL="171450" indent="-171450">
              <a:buFontTx/>
              <a:buChar char="-"/>
            </a:pPr>
            <a:r>
              <a:rPr lang="de-CH" baseline="0" dirty="0" err="1" smtClean="0"/>
              <a:t>Vorkentnisse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Cordova</a:t>
            </a:r>
            <a:endParaRPr lang="de-CH" baseline="0" dirty="0" smtClean="0"/>
          </a:p>
          <a:p>
            <a:pPr marL="0" indent="0">
              <a:buFontTx/>
              <a:buNone/>
            </a:pPr>
            <a:endParaRPr lang="de-CH" baseline="0" dirty="0" smtClean="0"/>
          </a:p>
          <a:p>
            <a:pPr marL="0" indent="0">
              <a:buFontTx/>
              <a:buNone/>
            </a:pPr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69CA9-B591-4027-9152-97671A64F2F3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6623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Binding</a:t>
            </a:r>
            <a:r>
              <a:rPr lang="de-CH" baseline="0" dirty="0" err="1" smtClean="0"/>
              <a:t>s</a:t>
            </a:r>
            <a:r>
              <a:rPr lang="de-CH" baseline="0" dirty="0" smtClean="0"/>
              <a:t> beschreiben. MVVM</a:t>
            </a:r>
          </a:p>
          <a:p>
            <a:r>
              <a:rPr lang="de-CH" baseline="0" dirty="0" smtClean="0"/>
              <a:t>Business </a:t>
            </a:r>
            <a:r>
              <a:rPr lang="de-CH" baseline="0" dirty="0" err="1" smtClean="0"/>
              <a:t>logik</a:t>
            </a:r>
            <a:r>
              <a:rPr lang="de-CH" baseline="0" dirty="0" smtClean="0"/>
              <a:t> in Services</a:t>
            </a:r>
          </a:p>
          <a:p>
            <a:r>
              <a:rPr lang="de-CH" baseline="0" dirty="0" err="1" smtClean="0"/>
              <a:t>Directive</a:t>
            </a:r>
            <a:r>
              <a:rPr lang="de-CH" baseline="0" dirty="0" smtClean="0"/>
              <a:t> beschreiben</a:t>
            </a:r>
          </a:p>
          <a:p>
            <a:r>
              <a:rPr lang="de-CH" baseline="0" dirty="0" smtClean="0"/>
              <a:t>Datenzugriffe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69CA9-B591-4027-9152-97671A64F2F3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10504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Angular </a:t>
            </a:r>
            <a:r>
              <a:rPr lang="de-CH" dirty="0" err="1" smtClean="0"/>
              <a:t>Promise</a:t>
            </a:r>
            <a:r>
              <a:rPr lang="de-CH" dirty="0" smtClean="0"/>
              <a:t> </a:t>
            </a:r>
            <a:r>
              <a:rPr lang="de-CH" dirty="0" err="1" smtClean="0"/>
              <a:t>pattern</a:t>
            </a:r>
            <a:r>
              <a:rPr lang="de-CH" dirty="0" smtClean="0"/>
              <a:t> </a:t>
            </a:r>
          </a:p>
          <a:p>
            <a:r>
              <a:rPr lang="de-CH" dirty="0" smtClean="0"/>
              <a:t>Weshalb? Woher kommt das </a:t>
            </a:r>
            <a:r>
              <a:rPr lang="de-CH" dirty="0" err="1" smtClean="0"/>
              <a:t>pattern</a:t>
            </a:r>
            <a:r>
              <a:rPr lang="de-CH" dirty="0" smtClean="0"/>
              <a:t>?</a:t>
            </a:r>
          </a:p>
          <a:p>
            <a:r>
              <a:rPr lang="de-CH" dirty="0" smtClean="0"/>
              <a:t>Tücken und Macken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69CA9-B591-4027-9152-97671A64F2F3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44665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Technologien</a:t>
            </a:r>
            <a:r>
              <a:rPr lang="de-CH" baseline="0" dirty="0" smtClean="0"/>
              <a:t> beschreiben</a:t>
            </a:r>
          </a:p>
          <a:p>
            <a:r>
              <a:rPr lang="de-CH" baseline="0" dirty="0" smtClean="0"/>
              <a:t>Probleme: 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Kompatibilität mit </a:t>
            </a:r>
            <a:r>
              <a:rPr lang="de-CH" baseline="0" dirty="0" err="1" smtClean="0"/>
              <a:t>Promises</a:t>
            </a:r>
            <a:endParaRPr lang="de-CH" baseline="0" dirty="0" smtClean="0"/>
          </a:p>
          <a:p>
            <a:pPr marL="171450" indent="-171450">
              <a:buFontTx/>
              <a:buChar char="-"/>
            </a:pPr>
            <a:r>
              <a:rPr lang="de-CH" baseline="0" dirty="0" smtClean="0"/>
              <a:t>Datenzugriffe funktionierten nicht richtig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69CA9-B591-4027-9152-97671A64F2F3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59151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Testing</a:t>
            </a:r>
            <a:r>
              <a:rPr lang="de-CH" dirty="0" smtClean="0"/>
              <a:t> </a:t>
            </a:r>
            <a:r>
              <a:rPr lang="de-CH" dirty="0" err="1" smtClean="0"/>
              <a:t>Promises</a:t>
            </a:r>
            <a:endParaRPr lang="de-CH" dirty="0" smtClean="0"/>
          </a:p>
          <a:p>
            <a:r>
              <a:rPr lang="de-CH" dirty="0" smtClean="0"/>
              <a:t>Konnten TDD nicht umsetzen</a:t>
            </a:r>
          </a:p>
          <a:p>
            <a:r>
              <a:rPr lang="de-CH" dirty="0" smtClean="0"/>
              <a:t>Datenzugriffe </a:t>
            </a:r>
          </a:p>
          <a:p>
            <a:r>
              <a:rPr lang="de-CH" dirty="0" err="1" smtClean="0"/>
              <a:t>ngCordova</a:t>
            </a:r>
            <a:endParaRPr lang="de-CH" dirty="0" smtClean="0"/>
          </a:p>
          <a:p>
            <a:r>
              <a:rPr lang="de-CH" dirty="0" smtClean="0"/>
              <a:t>Viele</a:t>
            </a:r>
            <a:r>
              <a:rPr lang="de-CH" baseline="0" dirty="0" smtClean="0"/>
              <a:t> Sprites und Bilder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69CA9-B591-4027-9152-97671A64F2F3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9842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69CA9-B591-4027-9152-97671A64F2F3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193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Kombinieren Splitten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69CA9-B591-4027-9152-97671A64F2F3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15313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Ziel erreicht</a:t>
            </a:r>
            <a:r>
              <a:rPr lang="de-CH" baseline="0" dirty="0" smtClean="0"/>
              <a:t> zwar mit </a:t>
            </a:r>
            <a:r>
              <a:rPr lang="de-CH" baseline="0" dirty="0" err="1" smtClean="0"/>
              <a:t>problemen</a:t>
            </a:r>
            <a:r>
              <a:rPr lang="de-CH" baseline="0" dirty="0" smtClean="0"/>
              <a:t>. </a:t>
            </a:r>
          </a:p>
          <a:p>
            <a:r>
              <a:rPr lang="de-CH" baseline="0" dirty="0" err="1" smtClean="0"/>
              <a:t>Wait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there’s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more</a:t>
            </a:r>
            <a:r>
              <a:rPr lang="de-CH" baseline="0" dirty="0" smtClean="0"/>
              <a:t>!</a:t>
            </a:r>
          </a:p>
          <a:p>
            <a:endParaRPr lang="de-CH" baseline="0" dirty="0" smtClean="0"/>
          </a:p>
          <a:p>
            <a:r>
              <a:rPr lang="de-CH" baseline="0" dirty="0" smtClean="0"/>
              <a:t>Änderungen: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Kein TDD in JS</a:t>
            </a:r>
          </a:p>
          <a:p>
            <a:pPr marL="171450" indent="-171450">
              <a:buFontTx/>
              <a:buChar char="-"/>
            </a:pPr>
            <a:endParaRPr lang="de-CH" baseline="0" dirty="0" smtClean="0"/>
          </a:p>
          <a:p>
            <a:pPr marL="0" indent="0">
              <a:buFontTx/>
              <a:buNone/>
            </a:pPr>
            <a:r>
              <a:rPr lang="de-CH" baseline="0" dirty="0" smtClean="0"/>
              <a:t>Nächste schritte:</a:t>
            </a:r>
          </a:p>
          <a:p>
            <a:pPr marL="171450" indent="-171450">
              <a:buFontTx/>
              <a:buChar char="-"/>
            </a:pPr>
            <a:r>
              <a:rPr lang="de-CH" baseline="0" dirty="0" smtClean="0"/>
              <a:t>App in </a:t>
            </a:r>
            <a:r>
              <a:rPr lang="de-CH" baseline="0" dirty="0" err="1" smtClean="0"/>
              <a:t>Appstore</a:t>
            </a:r>
            <a:r>
              <a:rPr lang="de-CH" baseline="0" dirty="0" smtClean="0"/>
              <a:t> veröffentlichen</a:t>
            </a:r>
          </a:p>
          <a:p>
            <a:pPr marL="171450" indent="-171450">
              <a:buFontTx/>
              <a:buChar char="-"/>
            </a:pPr>
            <a:r>
              <a:rPr lang="de-CH" baseline="0" dirty="0" err="1" smtClean="0"/>
              <a:t>Achievements</a:t>
            </a:r>
            <a:endParaRPr lang="de-CH" baseline="0" dirty="0" smtClean="0"/>
          </a:p>
          <a:p>
            <a:pPr marL="171450" indent="-171450">
              <a:buFontTx/>
              <a:buChar char="-"/>
            </a:pPr>
            <a:r>
              <a:rPr lang="de-CH" baseline="0" dirty="0" smtClean="0"/>
              <a:t>Mehr Elemente</a:t>
            </a:r>
            <a:endParaRPr lang="de-CH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069CA9-B591-4027-9152-97671A64F2F3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00259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FA119-F53D-4253-91A1-22E659049AC1}" type="datetimeFigureOut">
              <a:rPr lang="de-CH" smtClean="0"/>
              <a:t>26.05.2015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BC705-ECF5-4DD9-983C-5E9BC826CC0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414586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FA119-F53D-4253-91A1-22E659049AC1}" type="datetimeFigureOut">
              <a:rPr lang="de-CH" smtClean="0"/>
              <a:t>26.05.2015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BC705-ECF5-4DD9-983C-5E9BC826CC0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87357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FA119-F53D-4253-91A1-22E659049AC1}" type="datetimeFigureOut">
              <a:rPr lang="de-CH" smtClean="0"/>
              <a:t>26.05.2015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BC705-ECF5-4DD9-983C-5E9BC826CC0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54933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FA119-F53D-4253-91A1-22E659049AC1}" type="datetimeFigureOut">
              <a:rPr lang="de-CH" smtClean="0"/>
              <a:t>26.05.2015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BC705-ECF5-4DD9-983C-5E9BC826CC0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13652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FA119-F53D-4253-91A1-22E659049AC1}" type="datetimeFigureOut">
              <a:rPr lang="de-CH" smtClean="0"/>
              <a:t>26.05.2015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BC705-ECF5-4DD9-983C-5E9BC826CC0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30332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FA119-F53D-4253-91A1-22E659049AC1}" type="datetimeFigureOut">
              <a:rPr lang="de-CH" smtClean="0"/>
              <a:t>26.05.2015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BC705-ECF5-4DD9-983C-5E9BC826CC0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73998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FA119-F53D-4253-91A1-22E659049AC1}" type="datetimeFigureOut">
              <a:rPr lang="de-CH" smtClean="0"/>
              <a:t>26.05.2015</a:t>
            </a:fld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BC705-ECF5-4DD9-983C-5E9BC826CC0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1412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FA119-F53D-4253-91A1-22E659049AC1}" type="datetimeFigureOut">
              <a:rPr lang="de-CH" smtClean="0"/>
              <a:t>26.05.2015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BC705-ECF5-4DD9-983C-5E9BC826CC0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617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FA119-F53D-4253-91A1-22E659049AC1}" type="datetimeFigureOut">
              <a:rPr lang="de-CH" smtClean="0"/>
              <a:t>26.05.2015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BC705-ECF5-4DD9-983C-5E9BC826CC0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20046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FA119-F53D-4253-91A1-22E659049AC1}" type="datetimeFigureOut">
              <a:rPr lang="de-CH" smtClean="0"/>
              <a:t>26.05.2015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BC705-ECF5-4DD9-983C-5E9BC826CC0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50327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FA119-F53D-4253-91A1-22E659049AC1}" type="datetimeFigureOut">
              <a:rPr lang="de-CH" smtClean="0"/>
              <a:t>26.05.2015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BC705-ECF5-4DD9-983C-5E9BC826CC0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08624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FA119-F53D-4253-91A1-22E659049AC1}" type="datetimeFigureOut">
              <a:rPr lang="de-CH" smtClean="0"/>
              <a:t>26.05.2015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 dirty="0" smtClean="0"/>
              <a:t>https://github.com/zyborglp/unsustainable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BC705-ECF5-4DD9-983C-5E9BC826CC07}" type="slidenum">
              <a:rPr lang="de-CH" smtClean="0"/>
              <a:t>‹Nr.›</a:t>
            </a:fld>
            <a:endParaRPr lang="de-CH"/>
          </a:p>
        </p:txBody>
      </p:sp>
      <p:pic>
        <p:nvPicPr>
          <p:cNvPr id="7" name="Picture 2" descr="C:\Users\elias.schmidhalter\Desktop\icon-standalone.pn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188640"/>
            <a:ext cx="1282892" cy="1282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291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 smtClean="0"/>
              <a:t>Unsustainable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7028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Bedienung</a:t>
            </a:r>
            <a:endParaRPr lang="de-CH" dirty="0"/>
          </a:p>
        </p:txBody>
      </p:sp>
      <p:pic>
        <p:nvPicPr>
          <p:cNvPr id="4" name="Grafik 3" descr="C:\projects\Unsustainable\doc\res\combine-gesture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13" r="53940" b="14708"/>
          <a:stretch/>
        </p:blipFill>
        <p:spPr bwMode="auto">
          <a:xfrm>
            <a:off x="722240" y="1988840"/>
            <a:ext cx="3777752" cy="33476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nhaltsplatzhalter 4" descr="C:\projects\Unsustainable\doc\res\split-gesture.png"/>
          <p:cNvPicPr>
            <a:picLocks noGrp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35" t="33929" r="7098"/>
          <a:stretch/>
        </p:blipFill>
        <p:spPr bwMode="auto">
          <a:xfrm>
            <a:off x="4831861" y="1988840"/>
            <a:ext cx="3700579" cy="33476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7177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Livedemo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2751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Fazit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CH" dirty="0" smtClean="0"/>
              <a:t>Ziel erreicht…</a:t>
            </a:r>
          </a:p>
          <a:p>
            <a:endParaRPr lang="de-CH" dirty="0" smtClean="0"/>
          </a:p>
          <a:p>
            <a:endParaRPr lang="de-CH" dirty="0"/>
          </a:p>
          <a:p>
            <a:endParaRPr lang="de-CH" dirty="0" smtClean="0"/>
          </a:p>
          <a:p>
            <a:endParaRPr lang="de-CH" dirty="0"/>
          </a:p>
          <a:p>
            <a:endParaRPr lang="de-CH" dirty="0" smtClean="0"/>
          </a:p>
          <a:p>
            <a:endParaRPr lang="de-CH" dirty="0"/>
          </a:p>
        </p:txBody>
      </p:sp>
      <p:pic>
        <p:nvPicPr>
          <p:cNvPr id="11266" name="Picture 2" descr="http://www.stoneys.ch/mediac/400_0/media/DIR_14601/DIR_17801/stoney_one_clipar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348880"/>
            <a:ext cx="5126090" cy="3613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inspirationtopublication.files.wordpress.com/2011/12/but-wait-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8047"/>
            <a:ext cx="9428534" cy="797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356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Fragen?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12291" name="Picture 3" descr="C:\Users\elias.schmidhalter\Desktop\wood-backgroun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04392"/>
            <a:ext cx="8136904" cy="457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:\Users\elias.schmidhalter\Desktop\wa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127250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 descr="C:\Users\elias.schmidhalter\Desktop\fir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940050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C:\Users\elias.schmidhalter\Desktop\huma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210" y="3460750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5" name="Picture 7" descr="C:\Users\elias.schmidhalter\Desktop\energy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326" y="4621692"/>
            <a:ext cx="713686" cy="713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C:\Users\elias.schmidhalter\Desktop\intelligenc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706" y="4824757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9" name="Picture 11" descr="C:\Users\elias.schmidhalter\Desktop\Bild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3284984"/>
            <a:ext cx="1271588" cy="127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87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48148E-6 L 0.19653 -0.1682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26" y="-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Inhalt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Idee</a:t>
            </a:r>
          </a:p>
          <a:p>
            <a:r>
              <a:rPr lang="de-CH" dirty="0" smtClean="0"/>
              <a:t>Variante</a:t>
            </a:r>
          </a:p>
          <a:p>
            <a:r>
              <a:rPr lang="de-CH" dirty="0" smtClean="0"/>
              <a:t>Systemdesign</a:t>
            </a:r>
          </a:p>
          <a:p>
            <a:r>
              <a:rPr lang="de-CH" dirty="0" smtClean="0"/>
              <a:t>Designentscheidungen</a:t>
            </a:r>
          </a:p>
          <a:p>
            <a:r>
              <a:rPr lang="de-CH" dirty="0" smtClean="0"/>
              <a:t>Probleme</a:t>
            </a:r>
          </a:p>
          <a:p>
            <a:r>
              <a:rPr lang="de-CH" dirty="0" smtClean="0"/>
              <a:t>Endprodukt</a:t>
            </a:r>
          </a:p>
          <a:p>
            <a:endParaRPr lang="de-CH" dirty="0" smtClean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4776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Idee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Wir wollen eine App erstellen!</a:t>
            </a:r>
          </a:p>
          <a:p>
            <a:endParaRPr lang="de-CH" dirty="0"/>
          </a:p>
        </p:txBody>
      </p:sp>
      <p:pic>
        <p:nvPicPr>
          <p:cNvPr id="3074" name="Picture 2" descr="http://thumbs.dreamstime.com/z/die-zeichnung-des-kindes-eines-gl%C3%BCcklichen-jungen-mit-gedankenblase-3804225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8" t="2969" r="9883" b="8592"/>
          <a:stretch/>
        </p:blipFill>
        <p:spPr bwMode="auto">
          <a:xfrm>
            <a:off x="2627784" y="2420888"/>
            <a:ext cx="3383880" cy="405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elias.schmidhalter\Desktop\splashscree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278" y="2924944"/>
            <a:ext cx="839665" cy="47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aroundtheapp.com/resources/images/home/iphoneFram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365411" y="2588479"/>
            <a:ext cx="534942" cy="11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70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Variante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Angular</a:t>
            </a:r>
          </a:p>
          <a:p>
            <a:r>
              <a:rPr lang="de-CH" dirty="0" err="1" smtClean="0"/>
              <a:t>Cordova</a:t>
            </a:r>
            <a:endParaRPr lang="de-CH" dirty="0" smtClean="0"/>
          </a:p>
          <a:p>
            <a:r>
              <a:rPr lang="de-CH" dirty="0" err="1" smtClean="0"/>
              <a:t>Github</a:t>
            </a:r>
            <a:endParaRPr lang="de-CH" dirty="0"/>
          </a:p>
        </p:txBody>
      </p:sp>
      <p:pic>
        <p:nvPicPr>
          <p:cNvPr id="5122" name="Picture 2" descr="http://res.cloudinary.com/buddahbelly/image/upload/v1423072364/brilliantbritz/angular-j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628903"/>
            <a:ext cx="2536679" cy="253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cordova.apache.org/images/cordova_bo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540" y="2996952"/>
            <a:ext cx="1341128" cy="1508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assets-cdn.github.com/images/modules/logos_page/Octoca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43808" y="4869160"/>
            <a:ext cx="1740581" cy="144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04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Systemdesign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6146" name="Picture 2" descr="C:\Users\elias.schmidhalter\Desktop\ModulDiagrammBlockPräs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56792"/>
            <a:ext cx="7056784" cy="493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69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Async</a:t>
            </a:r>
            <a:r>
              <a:rPr lang="de-CH" dirty="0" smtClean="0"/>
              <a:t> Design Pattern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7170" name="Picture 2" descr="C:\Users\elias.schmidhalter\Desktop\SequenceDiagramCombi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56768"/>
            <a:ext cx="6853096" cy="478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47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Unit Test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Karma</a:t>
            </a:r>
          </a:p>
          <a:p>
            <a:r>
              <a:rPr lang="de-CH" dirty="0" smtClean="0"/>
              <a:t>Jasmine</a:t>
            </a:r>
          </a:p>
          <a:p>
            <a:r>
              <a:rPr lang="de-CH" dirty="0" err="1" smtClean="0"/>
              <a:t>Gulp</a:t>
            </a:r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pic>
        <p:nvPicPr>
          <p:cNvPr id="8194" name="Picture 2" descr="https://avatars1.githubusercontent.com/u/3284117?v=3&amp;s=4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268760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www.dancourse.co.uk/wp-content/uploads/2014/03/Screen-Shot-2014-03-19-at-21.07.3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901" y="2924943"/>
            <a:ext cx="1584176" cy="1520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brunch.io/images/others/gul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897" y="4488307"/>
            <a:ext cx="1749004" cy="1749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44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Test Framework</a:t>
            </a:r>
          </a:p>
          <a:p>
            <a:r>
              <a:rPr lang="de-CH" dirty="0" smtClean="0"/>
              <a:t>Kein TDD</a:t>
            </a:r>
            <a:endParaRPr lang="de-CH" dirty="0" smtClean="0"/>
          </a:p>
          <a:p>
            <a:r>
              <a:rPr lang="de-CH" dirty="0" smtClean="0"/>
              <a:t>Datenzugriffe</a:t>
            </a:r>
          </a:p>
          <a:p>
            <a:r>
              <a:rPr lang="de-CH" dirty="0" smtClean="0"/>
              <a:t>Viele Sprites</a:t>
            </a:r>
          </a:p>
        </p:txBody>
      </p:sp>
      <p:pic>
        <p:nvPicPr>
          <p:cNvPr id="9218" name="Picture 2" descr="http://www.linn-it.de/uploads/RTEmagicC_f5ec6e2192.jp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270" y="1700808"/>
            <a:ext cx="3693512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75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Das Endprodukt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10242" name="Picture 2" descr="C:\Users\elias.schmidhalter\Desktop\screenshotfinal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87"/>
          <a:stretch/>
        </p:blipFill>
        <p:spPr bwMode="auto">
          <a:xfrm>
            <a:off x="671307" y="1585218"/>
            <a:ext cx="7789125" cy="468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45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169</Words>
  <Application>Microsoft Office PowerPoint</Application>
  <PresentationFormat>Bildschirmpräsentation (4:3)</PresentationFormat>
  <Paragraphs>85</Paragraphs>
  <Slides>13</Slides>
  <Notes>9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4" baseType="lpstr">
      <vt:lpstr>Larissa</vt:lpstr>
      <vt:lpstr>Unsustainable</vt:lpstr>
      <vt:lpstr>Inhalt</vt:lpstr>
      <vt:lpstr>Idee</vt:lpstr>
      <vt:lpstr>Variante</vt:lpstr>
      <vt:lpstr>Systemdesign</vt:lpstr>
      <vt:lpstr>Async Design Pattern</vt:lpstr>
      <vt:lpstr>Unit Test</vt:lpstr>
      <vt:lpstr>Probleme</vt:lpstr>
      <vt:lpstr>Das Endprodukt</vt:lpstr>
      <vt:lpstr>Bedienung</vt:lpstr>
      <vt:lpstr>Livedemo</vt:lpstr>
      <vt:lpstr>Fazit</vt:lpstr>
      <vt:lpstr>Fragen?</vt:lpstr>
    </vt:vector>
  </TitlesOfParts>
  <Company>IET-GIBB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elias.schmidhalter</dc:creator>
  <cp:lastModifiedBy>elias.schmidhalter</cp:lastModifiedBy>
  <cp:revision>16</cp:revision>
  <dcterms:created xsi:type="dcterms:W3CDTF">2015-05-26T07:10:54Z</dcterms:created>
  <dcterms:modified xsi:type="dcterms:W3CDTF">2015-05-26T09:22:29Z</dcterms:modified>
</cp:coreProperties>
</file>